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E1E-B8EA-45A2-87A5-395BE3BA85DD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8DCB-2F83-4186-B98A-C0DC9810D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0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E1E-B8EA-45A2-87A5-395BE3BA85DD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8DCB-2F83-4186-B98A-C0DC9810D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63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E1E-B8EA-45A2-87A5-395BE3BA85DD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8DCB-2F83-4186-B98A-C0DC9810D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3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E1E-B8EA-45A2-87A5-395BE3BA85DD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8DCB-2F83-4186-B98A-C0DC9810D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4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E1E-B8EA-45A2-87A5-395BE3BA85DD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8DCB-2F83-4186-B98A-C0DC9810D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3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E1E-B8EA-45A2-87A5-395BE3BA85DD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8DCB-2F83-4186-B98A-C0DC9810D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8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E1E-B8EA-45A2-87A5-395BE3BA85DD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8DCB-2F83-4186-B98A-C0DC9810D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19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E1E-B8EA-45A2-87A5-395BE3BA85DD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8DCB-2F83-4186-B98A-C0DC9810D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84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E1E-B8EA-45A2-87A5-395BE3BA85DD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8DCB-2F83-4186-B98A-C0DC9810D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2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E1E-B8EA-45A2-87A5-395BE3BA85DD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8DCB-2F83-4186-B98A-C0DC9810D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97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E1E-B8EA-45A2-87A5-395BE3BA85DD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8DCB-2F83-4186-B98A-C0DC9810D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90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CE1E-B8EA-45A2-87A5-395BE3BA85DD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38DCB-2F83-4186-B98A-C0DC9810D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electrical circui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6" y="0"/>
            <a:ext cx="12192000" cy="68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221" y="229219"/>
            <a:ext cx="2940914" cy="2202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856" y="342243"/>
            <a:ext cx="3271509" cy="60715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8038" y="4142249"/>
            <a:ext cx="3164928" cy="23578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1531" y="2940270"/>
            <a:ext cx="6644353" cy="9932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41530" y="4142249"/>
            <a:ext cx="4607473" cy="21757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6372" y="424897"/>
            <a:ext cx="4666594" cy="246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07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Integra Schools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Gabler</dc:creator>
  <cp:lastModifiedBy>Sharon Kelly</cp:lastModifiedBy>
  <cp:revision>3</cp:revision>
  <dcterms:created xsi:type="dcterms:W3CDTF">2019-11-04T14:10:14Z</dcterms:created>
  <dcterms:modified xsi:type="dcterms:W3CDTF">2020-11-13T16:18:49Z</dcterms:modified>
</cp:coreProperties>
</file>