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108" y="3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6EC2A-E889-49C6-BABD-6B0D8EF9FD0B}" type="datetimeFigureOut">
              <a:rPr lang="en-GB" smtClean="0"/>
              <a:t>25/02/2021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C5C6E-774C-4D44-9E0B-91741013A8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86701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6EC2A-E889-49C6-BABD-6B0D8EF9FD0B}" type="datetimeFigureOut">
              <a:rPr lang="en-GB" smtClean="0"/>
              <a:t>25/02/2021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C5C6E-774C-4D44-9E0B-91741013A8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53274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6EC2A-E889-49C6-BABD-6B0D8EF9FD0B}" type="datetimeFigureOut">
              <a:rPr lang="en-GB" smtClean="0"/>
              <a:t>25/02/2021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C5C6E-774C-4D44-9E0B-91741013A8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03997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6EC2A-E889-49C6-BABD-6B0D8EF9FD0B}" type="datetimeFigureOut">
              <a:rPr lang="en-GB" smtClean="0"/>
              <a:t>25/02/2021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C5C6E-774C-4D44-9E0B-91741013A8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29403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6EC2A-E889-49C6-BABD-6B0D8EF9FD0B}" type="datetimeFigureOut">
              <a:rPr lang="en-GB" smtClean="0"/>
              <a:t>25/02/2021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C5C6E-774C-4D44-9E0B-91741013A8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25186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6EC2A-E889-49C6-BABD-6B0D8EF9FD0B}" type="datetimeFigureOut">
              <a:rPr lang="en-GB" smtClean="0"/>
              <a:t>25/02/2021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C5C6E-774C-4D44-9E0B-91741013A8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79555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6EC2A-E889-49C6-BABD-6B0D8EF9FD0B}" type="datetimeFigureOut">
              <a:rPr lang="en-GB" smtClean="0"/>
              <a:t>25/02/2021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C5C6E-774C-4D44-9E0B-91741013A8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55050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6EC2A-E889-49C6-BABD-6B0D8EF9FD0B}" type="datetimeFigureOut">
              <a:rPr lang="en-GB" smtClean="0"/>
              <a:t>25/02/2021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C5C6E-774C-4D44-9E0B-91741013A8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1803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6EC2A-E889-49C6-BABD-6B0D8EF9FD0B}" type="datetimeFigureOut">
              <a:rPr lang="en-GB" smtClean="0"/>
              <a:t>25/02/2021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C5C6E-774C-4D44-9E0B-91741013A8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25583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6EC2A-E889-49C6-BABD-6B0D8EF9FD0B}" type="datetimeFigureOut">
              <a:rPr lang="en-GB" smtClean="0"/>
              <a:t>25/02/2021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C5C6E-774C-4D44-9E0B-91741013A8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47880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6EC2A-E889-49C6-BABD-6B0D8EF9FD0B}" type="datetimeFigureOut">
              <a:rPr lang="en-GB" smtClean="0"/>
              <a:t>25/02/2021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C5C6E-774C-4D44-9E0B-91741013A8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43554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46EC2A-E889-49C6-BABD-6B0D8EF9FD0B}" type="datetimeFigureOut">
              <a:rPr lang="en-GB" smtClean="0"/>
              <a:t>25/02/2021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7C5C6E-774C-4D44-9E0B-91741013A8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08014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6123" y="0"/>
            <a:ext cx="12192001" cy="689757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12517" y="562838"/>
            <a:ext cx="2266950" cy="200025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8015" y="528124"/>
            <a:ext cx="3443690" cy="568348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016277" y="562838"/>
            <a:ext cx="3943350" cy="153192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013327" y="2561928"/>
            <a:ext cx="3962400" cy="161146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013327" y="4640562"/>
            <a:ext cx="3949250" cy="1571051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021054" y="2902040"/>
            <a:ext cx="3649876" cy="25427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99257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Integra Schools IT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Amanda Gabler</dc:creator>
  <cp:lastModifiedBy>Amanda Gabler</cp:lastModifiedBy>
  <cp:revision>1</cp:revision>
  <dcterms:created xsi:type="dcterms:W3CDTF">2021-02-25T12:14:30Z</dcterms:created>
  <dcterms:modified xsi:type="dcterms:W3CDTF">2021-02-25T12:14:58Z</dcterms:modified>
</cp:coreProperties>
</file>